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63" r:id="rId4"/>
    <p:sldId id="261" r:id="rId5"/>
    <p:sldId id="266" r:id="rId6"/>
    <p:sldId id="265" r:id="rId7"/>
    <p:sldId id="264" r:id="rId8"/>
    <p:sldId id="267" r:id="rId9"/>
    <p:sldId id="262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D3B269-041D-4133-ACAB-85797E1F101A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E7C625-BC29-4ABD-AC5A-D27EFC321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reegamesmax.com/games/screens/Baby-Cats-GameFl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04856" cy="471682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469414"/>
            <a:ext cx="894700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«Овощи и фрукты – дары природы»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189131.selcdn.ru/leonardo/assets/uploads/attachments/d62d_gFicmYJwR214MpyIC9BWVG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6672"/>
            <a:ext cx="5220072" cy="4545805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39552" y="4890646"/>
            <a:ext cx="80648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ты ешь витамины?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http://ps-shtychki.ucoz.ru/_ld/20/963124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17938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3096052"/>
            <a:ext cx="880465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Спасибо за внимание!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5" name="Picture 5" descr="https://perluna-detyam.com.ua/images/0_7e828_df9667e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948264" cy="506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llustrators.ru/uploads/illustration/image/687571/main_68757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632848" cy="4683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08518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семейный, групповой, познавательно – игровой.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краткосрочный (2 недели)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группа, возраст 4 – 5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 дети, педагоги, родители.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проведения: МБДОУ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№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Немаляева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Анна Вячеславовна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tjohnswoodchurch.org.uk/wp-content/uploads/Harvest-vegetab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3" cy="2852936"/>
          </a:xfrm>
          <a:prstGeom prst="rect">
            <a:avLst/>
          </a:prstGeom>
          <a:noFill/>
        </p:spPr>
      </p:pic>
      <p:pic>
        <p:nvPicPr>
          <p:cNvPr id="33800" name="Picture 8" descr="http://www.playcast.ru/uploads/2016/09/26/200139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94226"/>
            <a:ext cx="5220072" cy="3063774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79512" y="2486798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знакомить и закреплять знания детей об овощах     и фруктах.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познавательно – творческий интерес.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familyhouse.co/wp-content/uploads/2016/05/vegetable-garden-clipart-and-vegetable-garden-clipart-how-tall-each-vegetable-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14675"/>
            <a:ext cx="6610350" cy="3743325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399147"/>
            <a:ext cx="83529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расширять знания детей об окружающем многообразии овощей и фруктов и о их пользе.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развивать у детей кругозор, наблюдательность, внимание.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воспитать у детей бережное отношение к природе и уважение к труду взрослых.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способствовать сплочению детей в работе на занятиях, в играх.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3568" y="681905"/>
            <a:ext cx="799288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проекта: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формулирование целей и задач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создание условий для реализации проекта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подготовительная работа с 3 - мя субъектами деятельности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дети, педагоги, родители)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подбор наглядно – иллюстративного  материала, художественной литературы по теме.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AutoShape 4" descr="http://nwpersonal.ru/photos/plakat-leto-krasnoe-dlya-detskogo-sada-6782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https://www.popatstores.co.uk/media/catalog/category/foodis-footer-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438" y="4725144"/>
            <a:ext cx="8373034" cy="1743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4" name="Picture 16" descr="http://detsad4kizl.dagschool.com/_http_schools/1749/detsad4kizl/admin/ckfinder/core/connector/php/connector.phpfck_user_files/images/im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457575" cy="2752725"/>
          </a:xfrm>
          <a:prstGeom prst="rect">
            <a:avLst/>
          </a:prstGeom>
          <a:noFill/>
        </p:spPr>
      </p:pic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539552" y="84278"/>
            <a:ext cx="799288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абота с детьми: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рассматривание картинок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(иллюстраций)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333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чтение сказок: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33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«Репка»  – Русская народная сказка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В.Ушинский – «Вершки – корешки»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Сказка про Морковку</a:t>
            </a:r>
          </a:p>
          <a:p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Сказка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Хрустик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Путешественник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чтение пословиц, стихов  и поговорок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разучивание стихотворения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разгадывание загадок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дидактические игры: «Что лишение?»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«Свари суп»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ощупь»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«Определи по запаху»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(овощи ) – морковь, огурец, помидор.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(фрукты) яблоко, слива, апельсин.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– «Кто быстрее соберет фрукты или овощи»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раскрасок на тему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прогулка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территории дет.сада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плодовыми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деревьями, овощами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огороде.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297854"/>
            <a:ext cx="85324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Фиолетовый кафтан                        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Носит овощ …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(Баклажан)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На грядочке зелёные,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А в баночке солёные.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(Огурцы)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Красна девица сидит в темнице, 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коса на улице.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(Морковь)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В земле сидит дед,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Во сто шуб одет.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Кто его раздевает,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Тот слёзы проливает.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(Лук)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 одежек -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без застежек.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(Капуста)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1" name="Picture 7" descr="http://ps-shtychki.ucoz.ru/_ld/20/963124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4638"/>
            <a:ext cx="4489447" cy="665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 descr="http://deti-neodent.ru/d/332333/d/0__884e4__ff27818e_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186129" cy="35302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3429000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Сотрудничество с родителями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Изготовление масок из картона (овощи и фрукты)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Конкурс поделок из даров природы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(изготовление поделок родителями вместе с детьми – творческая, совместная  работа детей и взрослых)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Консультация для родителей на тему: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«Овощи и фрукты – витамины»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Оформление папок передвижек  для родителей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(какие витамины важны и нужны)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1.culture.ru/c/636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436095" cy="4077071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1520" y="4552383"/>
            <a:ext cx="8892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 этап: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подведение итогов, награждение  участников конкурса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оформление выставки поделок и рисунков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354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Анна</cp:lastModifiedBy>
  <cp:revision>22</cp:revision>
  <dcterms:created xsi:type="dcterms:W3CDTF">2017-05-23T15:20:33Z</dcterms:created>
  <dcterms:modified xsi:type="dcterms:W3CDTF">2020-11-02T17:37:54Z</dcterms:modified>
</cp:coreProperties>
</file>