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0" r:id="rId3"/>
    <p:sldId id="263" r:id="rId4"/>
    <p:sldId id="261" r:id="rId5"/>
    <p:sldId id="266" r:id="rId6"/>
    <p:sldId id="265" r:id="rId7"/>
    <p:sldId id="264" r:id="rId8"/>
    <p:sldId id="267" r:id="rId9"/>
    <p:sldId id="262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B269-041D-4133-ACAB-85797E1F101A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9E7C625-BC29-4ABD-AC5A-D27EFC32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B269-041D-4133-ACAB-85797E1F101A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7C625-BC29-4ABD-AC5A-D27EFC32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B269-041D-4133-ACAB-85797E1F101A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7C625-BC29-4ABD-AC5A-D27EFC32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B269-041D-4133-ACAB-85797E1F101A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9E7C625-BC29-4ABD-AC5A-D27EFC32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B269-041D-4133-ACAB-85797E1F101A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7C625-BC29-4ABD-AC5A-D27EFC321A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B269-041D-4133-ACAB-85797E1F101A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7C625-BC29-4ABD-AC5A-D27EFC32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B269-041D-4133-ACAB-85797E1F101A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9E7C625-BC29-4ABD-AC5A-D27EFC321A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B269-041D-4133-ACAB-85797E1F101A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7C625-BC29-4ABD-AC5A-D27EFC32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B269-041D-4133-ACAB-85797E1F101A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7C625-BC29-4ABD-AC5A-D27EFC32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B269-041D-4133-ACAB-85797E1F101A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7C625-BC29-4ABD-AC5A-D27EFC321A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3B269-041D-4133-ACAB-85797E1F101A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7C625-BC29-4ABD-AC5A-D27EFC321A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3D3B269-041D-4133-ACAB-85797E1F101A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9E7C625-BC29-4ABD-AC5A-D27EFC321A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freegamesmax.com/games/screens/Baby-Cats-GameFla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7704856" cy="4716825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5469414"/>
            <a:ext cx="8947001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«Овощи и фрукты – дары природы»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189131.selcdn.ru/leonardo/assets/uploads/attachments/d62d_gFicmYJwR214MpyIC9BWVGA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76672"/>
            <a:ext cx="5220072" cy="4545805"/>
          </a:xfrm>
          <a:prstGeom prst="rect">
            <a:avLst/>
          </a:prstGeom>
          <a:noFill/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539552" y="4890646"/>
            <a:ext cx="806489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ты ешь витамины?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0" name="Picture 2" descr="http://ps-shtychki.ucoz.ru/_ld/20/9631240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80"/>
            <a:ext cx="4179383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3096052"/>
            <a:ext cx="880465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6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Спасибо за внимание!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5" name="Picture 5" descr="https://perluna-detyam.com.ua/images/0_7e828_df9667e2_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6948264" cy="5063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illustrators.ru/uploads/illustration/image/687571/main_687571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7632848" cy="46832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5085184"/>
            <a:ext cx="82809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 проекта: семейный, групповой, познавательно – игровой.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проекта: краткосрочный (2 недели)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Средняя группа, возраст 4 – 5 лет.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проекта: дети, педагоги, родители.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 проведения: МБДОУ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«Детский сад»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Группа №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Воспитатель: </a:t>
            </a:r>
            <a:r>
              <a:rPr lang="ru-RU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Немаляева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Анна Вячеславовна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stjohnswoodchurch.org.uk/wp-content/uploads/Harvest-vegetabl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08103" cy="2852936"/>
          </a:xfrm>
          <a:prstGeom prst="rect">
            <a:avLst/>
          </a:prstGeom>
          <a:noFill/>
        </p:spPr>
      </p:pic>
      <p:pic>
        <p:nvPicPr>
          <p:cNvPr id="33800" name="Picture 8" descr="http://www.playcast.ru/uploads/2016/09/26/200139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794226"/>
            <a:ext cx="5220072" cy="3063774"/>
          </a:xfrm>
          <a:prstGeom prst="rect">
            <a:avLst/>
          </a:prstGeom>
          <a:noFill/>
        </p:spPr>
      </p:pic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179512" y="2486798"/>
            <a:ext cx="878497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Продолжать знакомить и закреплять знания детей об овощах     и фруктах.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у детей познавательно – творческий интерес.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http://familyhouse.co/wp-content/uploads/2016/05/vegetable-garden-clipart-and-vegetable-garden-clipart-how-tall-each-vegetable-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114675"/>
            <a:ext cx="6610350" cy="3743325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95536" y="399147"/>
            <a:ext cx="835292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Образовательные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- расширять знания детей об окружающем многообразии овощей и фруктов и о их пользе.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Развивающие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развивать у детей кругозор, наблюдательность, внимание.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Воспитательные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воспитать у детей бережное отношение к природе и уважение к труду взрослых.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Социальные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способствовать сплочению детей в работе на занятиях, в играх.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683568" y="681905"/>
            <a:ext cx="7992888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реализации проекта: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/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формулирование целей и задач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создание условий для реализации проекта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подготовительная работа с 3 - мя субъектами деятельности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дети, педагоги, родители)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подбор наглядно – иллюстративного  материала, художественной литературы по теме.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40" name="AutoShape 4" descr="http://nwpersonal.ru/photos/plakat-leto-krasnoe-dlya-detskogo-sada-67823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6" descr="https://www.popatstores.co.uk/media/catalog/category/foodis-footer-imag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438" y="4725144"/>
            <a:ext cx="8373034" cy="1743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4" name="Picture 16" descr="http://detsad4kizl.dagschool.com/_http_schools/1749/detsad4kizl/admin/ckfinder/core/connector/php/connector.phpfck_user_files/images/img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60648"/>
            <a:ext cx="3457575" cy="2752725"/>
          </a:xfrm>
          <a:prstGeom prst="rect">
            <a:avLst/>
          </a:prstGeom>
          <a:noFill/>
        </p:spPr>
      </p:pic>
      <p:sp>
        <p:nvSpPr>
          <p:cNvPr id="37905" name="Rectangle 17"/>
          <p:cNvSpPr>
            <a:spLocks noChangeArrowheads="1"/>
          </p:cNvSpPr>
          <p:nvPr/>
        </p:nvSpPr>
        <p:spPr bwMode="auto">
          <a:xfrm>
            <a:off x="539552" y="84278"/>
            <a:ext cx="7992888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Основной этап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0" algn="l"/>
              </a:tabLs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абота с детьми: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рассматривание картинок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(иллюстраций)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13335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чтение сказок: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335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«Репка»  – Русская народная сказка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В.Ушинский – «Вершки – корешки»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Сказка про Морковку</a:t>
            </a:r>
          </a:p>
          <a:p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Сказка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Хрустик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Путешественник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чтение пословиц, стихов  и поговорок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разучивание стихотворения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разгадывание загадок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дидактические игры: «Что лишение?»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           «Свари суп»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ощупь»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«Определи по запаху»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лепка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(овощи ) – морковь, огурец, помидор.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рисование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(фрукты) яблоко, слива, апельсин.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подвижная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игра – «Кто быстрее соберет фрукты или овощи»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подбор раскрасок на тему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прогулка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территории дет.сада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наблюдение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 плодовыми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деревьями, овощами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огороде.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335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51520" y="297854"/>
            <a:ext cx="853244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Загадки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Фиолетовый кафтан                         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Носит овощ …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(Баклажан)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На грядочке зелёные,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А в баночке солёные.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(Огурцы)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Красна девица сидит в темнице,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коса на улице.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(Морковь)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В земле сидит дед,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Во сто шуб одет.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Кто его раздевает,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Тот слёзы проливает.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(Лук)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 одежек -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без застежек.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(Капуста)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71" name="Picture 7" descr="http://ps-shtychki.ucoz.ru/_ld/20/9631240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04638"/>
            <a:ext cx="4489447" cy="6653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3" name="Picture 9" descr="http://deti-neodent.ru/d/332333/d/0__884e4__ff27818e_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186129" cy="353026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15616" y="3429000"/>
            <a:ext cx="70567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Сотрудничество с родителями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- Изготовление масок из картона (овощи и фрукты)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- Конкурс поделок из даров природы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(изготовление поделок родителями вместе с детьми – творческая, совместная  работа детей и взрослых)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- Консультация для родителей на тему: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«Овощи и фрукты – витамины»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- Оформление папок передвижек  для родителей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(какие витамины важны и нужны)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b1.culture.ru/c/636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8640"/>
            <a:ext cx="5436095" cy="4077071"/>
          </a:xfrm>
          <a:prstGeom prst="rect">
            <a:avLst/>
          </a:prstGeom>
          <a:noFill/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51520" y="4552383"/>
            <a:ext cx="88924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Заключительный этап: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подведение итогов, награждение  участников конкурса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оформление выставки поделок и рисунков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211</TotalTime>
  <Words>354</Words>
  <Application>Microsoft Office PowerPoint</Application>
  <PresentationFormat>Экран 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Анна</cp:lastModifiedBy>
  <cp:revision>22</cp:revision>
  <dcterms:created xsi:type="dcterms:W3CDTF">2017-05-23T15:20:33Z</dcterms:created>
  <dcterms:modified xsi:type="dcterms:W3CDTF">2020-11-02T17:37:54Z</dcterms:modified>
</cp:coreProperties>
</file>