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9" r:id="rId9"/>
    <p:sldId id="274" r:id="rId10"/>
    <p:sldId id="273" r:id="rId11"/>
    <p:sldId id="272" r:id="rId12"/>
    <p:sldId id="271" r:id="rId13"/>
    <p:sldId id="270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ACC9-F649-4193-AF14-CD6638E2947A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829C-32B3-4B85-B91E-8438DE104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872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ACC9-F649-4193-AF14-CD6638E2947A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829C-32B3-4B85-B91E-8438DE104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948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ACC9-F649-4193-AF14-CD6638E2947A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829C-32B3-4B85-B91E-8438DE104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075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ACC9-F649-4193-AF14-CD6638E2947A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829C-32B3-4B85-B91E-8438DE104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969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ACC9-F649-4193-AF14-CD6638E2947A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829C-32B3-4B85-B91E-8438DE104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82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ACC9-F649-4193-AF14-CD6638E2947A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829C-32B3-4B85-B91E-8438DE104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353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ACC9-F649-4193-AF14-CD6638E2947A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829C-32B3-4B85-B91E-8438DE104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632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ACC9-F649-4193-AF14-CD6638E2947A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829C-32B3-4B85-B91E-8438DE104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63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ACC9-F649-4193-AF14-CD6638E2947A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829C-32B3-4B85-B91E-8438DE104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203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ACC9-F649-4193-AF14-CD6638E2947A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829C-32B3-4B85-B91E-8438DE104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686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ACC9-F649-4193-AF14-CD6638E2947A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829C-32B3-4B85-B91E-8438DE104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965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4ACC9-F649-4193-AF14-CD6638E2947A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1829C-32B3-4B85-B91E-8438DE104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196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childrenstoyblog.files.wordpress.com/2013/06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childrenstoyblog.files.wordpress.com/2013/06/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childrenstoyblog.files.wordpress.com/2013/06/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NtoeBook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" y="47625"/>
            <a:ext cx="9029700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19672" y="980728"/>
            <a:ext cx="612068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проект.</a:t>
            </a:r>
          </a:p>
          <a:p>
            <a:pPr algn="ctr"/>
            <a:r>
              <a:rPr lang="ru-RU" sz="44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44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4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</a:p>
          <a:p>
            <a:pPr algn="ctr"/>
            <a:r>
              <a:rPr lang="ru-RU" sz="44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400" b="1" i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 средство развития </a:t>
            </a:r>
          </a:p>
          <a:p>
            <a:pPr algn="ctr"/>
            <a:r>
              <a:rPr lang="ru-RU" sz="44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личности</a:t>
            </a:r>
          </a:p>
          <a:p>
            <a:pPr algn="ctr"/>
            <a:r>
              <a:rPr lang="ru-RU" sz="44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400" b="1" i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дошкольном возрасте</a:t>
            </a:r>
          </a:p>
          <a:p>
            <a:pPr algn="ctr"/>
            <a:endParaRPr lang="ru-RU" sz="4400" b="1" i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</a:t>
            </a:r>
          </a:p>
          <a:p>
            <a:pPr algn="r"/>
            <a:r>
              <a:rPr lang="ru-RU" sz="2000" b="1" i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МБДОУ «ДЕТСКИЙ САД №14</a:t>
            </a:r>
          </a:p>
          <a:p>
            <a:pPr algn="r"/>
            <a:r>
              <a:rPr lang="ru-RU" sz="20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НЕМАЛЯЕВА АННА ВЯЧЕСЛАВОВНА</a:t>
            </a:r>
            <a:r>
              <a:rPr lang="ru-RU" sz="2000" b="1" i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461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toeBook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834" y="0"/>
            <a:ext cx="9211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C:\Users\NtoeBook\Desktop\44a729ae86c3a43c9da2ff412f930cf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2893640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NtoeBook\Desktop\5575-0000-xx-33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61016"/>
            <a:ext cx="4827786" cy="327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7266" y="147836"/>
            <a:ext cx="2905125" cy="2695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827" y="3573016"/>
            <a:ext cx="3527706" cy="266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37495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toeBook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834" y="0"/>
            <a:ext cx="9211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-2434143"/>
            <a:ext cx="828092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оформление выставки работ из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Развивать у детей умение использовать полученные знания о конструкторе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домашних условиях.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этапов реализации проекта детьми.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Вот такая наша Ферма"/>
          <p:cNvPicPr>
            <a:picLocks noChangeAspect="1" noChangeArrowheads="1"/>
          </p:cNvPicPr>
          <p:nvPr/>
        </p:nvPicPr>
        <p:blipFill>
          <a:blip r:embed="rId3"/>
          <a:srcRect l="12500" t="29167" r="11457" b="9722"/>
          <a:stretch>
            <a:fillRect/>
          </a:stretch>
        </p:blipFill>
        <p:spPr bwMode="auto">
          <a:xfrm>
            <a:off x="1571604" y="3214686"/>
            <a:ext cx="5214974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7495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171012_1654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Picture 2" descr="C:\Users\NtoeBook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20171012_1654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14290"/>
            <a:ext cx="1553759" cy="2071678"/>
          </a:xfrm>
          <a:prstGeom prst="rect">
            <a:avLst/>
          </a:prstGeom>
        </p:spPr>
      </p:pic>
      <p:pic>
        <p:nvPicPr>
          <p:cNvPr id="8" name="Рисунок 7" descr="20171012_1720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214290"/>
            <a:ext cx="2571736" cy="2071702"/>
          </a:xfrm>
          <a:prstGeom prst="rect">
            <a:avLst/>
          </a:prstGeom>
        </p:spPr>
      </p:pic>
      <p:pic>
        <p:nvPicPr>
          <p:cNvPr id="9" name="Рисунок 8" descr="20171003_1654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285728"/>
            <a:ext cx="2786082" cy="3071834"/>
          </a:xfrm>
          <a:prstGeom prst="rect">
            <a:avLst/>
          </a:prstGeom>
        </p:spPr>
      </p:pic>
      <p:pic>
        <p:nvPicPr>
          <p:cNvPr id="10" name="Рисунок 9" descr="20171003_1618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2500306"/>
            <a:ext cx="2857488" cy="2143116"/>
          </a:xfrm>
          <a:prstGeom prst="rect">
            <a:avLst/>
          </a:prstGeom>
        </p:spPr>
      </p:pic>
      <p:pic>
        <p:nvPicPr>
          <p:cNvPr id="11" name="Рисунок 10" descr="20171010_15584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5008" y="3643314"/>
            <a:ext cx="3143240" cy="2643206"/>
          </a:xfrm>
          <a:prstGeom prst="rect">
            <a:avLst/>
          </a:prstGeom>
        </p:spPr>
      </p:pic>
      <p:pic>
        <p:nvPicPr>
          <p:cNvPr id="13" name="Рисунок 12" descr="20171003_16082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86116" y="2571744"/>
            <a:ext cx="2285984" cy="1714488"/>
          </a:xfrm>
          <a:prstGeom prst="rect">
            <a:avLst/>
          </a:prstGeom>
        </p:spPr>
      </p:pic>
      <p:pic>
        <p:nvPicPr>
          <p:cNvPr id="14" name="Рисунок 13" descr="20171010_15590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86116" y="4429132"/>
            <a:ext cx="2143122" cy="2143116"/>
          </a:xfrm>
          <a:prstGeom prst="rect">
            <a:avLst/>
          </a:prstGeom>
        </p:spPr>
      </p:pic>
      <p:pic>
        <p:nvPicPr>
          <p:cNvPr id="16" name="Рисунок 15" descr="20171012_16534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4282" y="4857760"/>
            <a:ext cx="2786050" cy="178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7495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toeBook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834" y="0"/>
            <a:ext cx="9211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260649"/>
            <a:ext cx="6390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 - презентация деятельности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оформление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«Всё из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LEGO».</a:t>
            </a:r>
          </a:p>
        </p:txBody>
      </p:sp>
      <p:pic>
        <p:nvPicPr>
          <p:cNvPr id="12289" name="Picture 1" descr="C:\Users\NtoeBook\Desktop\5575-0000-xx-33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226" y="4005064"/>
            <a:ext cx="3236203" cy="21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226" y="1268760"/>
            <a:ext cx="2232248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46268"/>
            <a:ext cx="1656182" cy="1882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C:\Users\NtoeBook\Desktop\155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000" y="2708920"/>
            <a:ext cx="4068000" cy="406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7495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toeBook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834" y="0"/>
            <a:ext cx="9211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NtoeBook\Desktop\x_66c2e16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6912"/>
            <a:ext cx="5753100" cy="3838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839763" cy="316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912" y="413048"/>
            <a:ext cx="3839763" cy="316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339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toeBook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834" y="0"/>
            <a:ext cx="9211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476672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LEGO - это самая любимая игра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девчонок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особенно мальчишек в моей группе.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что они о нем знают? Оказалось, немного.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LEGO - это конструктор, в котором много деталей разных по цвету и форме.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него можно играть и девочкам и мальчикам.</a:t>
            </a:r>
          </a:p>
        </p:txBody>
      </p:sp>
      <p:pic>
        <p:nvPicPr>
          <p:cNvPr id="2052" name="Picture 4" descr="http://static2.wikia.nocookie.net/__cb20130701152524/lego/fr/images/e/e3/5748_Set_de_constru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0" y="3154328"/>
            <a:ext cx="6048375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5968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toeBook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834" y="0"/>
            <a:ext cx="9211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Большая популярность игры у детей во всем мире.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Дети в группе мало знают о истории создания конструктора LEGO.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Конструктор LEGO представляет большой потенциал для развития творческих способностей детей.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Более глубокое и подробное знакомство с конструктором и его частое использование поможет педагогам ДОУ решать трудные задачи посредством увлекательной игры.</a:t>
            </a:r>
          </a:p>
        </p:txBody>
      </p:sp>
    </p:spTree>
    <p:extLst>
      <p:ext uri="{BB962C8B-B14F-4D97-AF65-F5344CB8AC3E}">
        <p14:creationId xmlns:p14="http://schemas.microsoft.com/office/powerpoint/2010/main" xmlns="" val="333507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toeBook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834" y="0"/>
            <a:ext cx="9211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LEGO появился очень давно, но актуальность его не утрачена  до сих пор.</a:t>
            </a:r>
          </a:p>
        </p:txBody>
      </p:sp>
      <p:pic>
        <p:nvPicPr>
          <p:cNvPr id="5122" name="Picture 2" descr="http://4.bp.blogspot.com/-beX_u9n_v-Y/TsqB0rkZfNI/AAAAAAAAAoE/QqSQ-C7MyCI/s1600/%25D0%259B%25D0%25B5%25D0%25B3%25D0%25BE-2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48768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1642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toeBook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834" y="0"/>
            <a:ext cx="9211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60649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Актуализировать знания детей о конструкторе LEGO.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Познакомить детей с историей происхождения конструктора LEGO.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Дать представление об историческом времени – от прошлого к настоящему, на примере истории возникновения конструктора LEGO.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Расширить представление детей о возможностях этого конструктора.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Развивать восприятие, мышление, речь, путем словесного анализа – рассуждения в процессе активных действий по поиску связей от деревянной игрушки до инновационных разработок.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Развивать воображение и любознательность детей.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Продолжать формировать мелкую моторику пальцев рук.</a:t>
            </a:r>
          </a:p>
        </p:txBody>
      </p:sp>
    </p:spTree>
    <p:extLst>
      <p:ext uri="{BB962C8B-B14F-4D97-AF65-F5344CB8AC3E}">
        <p14:creationId xmlns:p14="http://schemas.microsoft.com/office/powerpoint/2010/main" xmlns="" val="78225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toeBook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834" y="0"/>
            <a:ext cx="9211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76672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результат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Дети расширят знания о конструкторе LEGO.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Дети узнают историю возникновения конструктора LEGO.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 ребят сформируется представление о возможностях игры с конструктором LEGO.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Оформление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«Всё из LEGO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6" name="AutoShape 2" descr="https://www.colourbox.com/preview/1698096-different-color-bricks-isolated-on-whit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www.colourbox.com/preview/1698096-different-color-bricks-isolated-on-whit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www.petshopmagazine.com.br/wp-content/uploads/2013/12/gestao-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12490"/>
            <a:ext cx="3264000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6080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toeBook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834" y="0"/>
            <a:ext cx="9211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88641"/>
            <a:ext cx="828092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подготовительный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определить основные направления работы: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Постановка проблемы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-Информирование и ознакомление родителей с темой и планом проекта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-Сбор и накопление информации о конструкторе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Планирование совместной деятельности.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проблемного вопроса: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появилось LEGO?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по принципу трех вопросов: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-Что мы знаем о LEGO?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-Что мы хотим узнать?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это сделать?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и ознакомление родителей с темой и планом проекта.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группы конструктором LEGO.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 мнениями о конструкторе LEGO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каталогов и схем.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собирать модели по схемам.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коллекции моделей.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423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toeBook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834" y="0"/>
            <a:ext cx="9211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1" descr="C:\Users\NtoeBook\Desktop\5514_al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798" y="311102"/>
            <a:ext cx="4562521" cy="3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NtoeBook\Desktop\thumb_d4571c6a7057f03d285e6a1085bc8e8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5674"/>
            <a:ext cx="4392000" cy="439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7495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toeBook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834" y="0"/>
            <a:ext cx="9211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-218152"/>
            <a:ext cx="849694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аналитический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помочь детям в сборе информации о конструкторе LEGO.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Беседы по темам: - «Дети мира играют в LEGO».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«Удивительное - в истории LEGO».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-Что означает слово- LEGO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«Какие наборы LEGO есть у тебя дома? 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«Каким бы ты стал героем и почему? 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Чтение и заучивание стихов о LEGO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Отгадывание загадок с использованием конструктора LEGO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 с конструктором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LEGO: «Семья», «Строитель».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«Подводный мир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Речевое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развитие: Чтение стихотворений, отгадывание загадок.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интересных моделей по желанию и в свободное время.</a:t>
            </a:r>
          </a:p>
        </p:txBody>
      </p:sp>
    </p:spTree>
    <p:extLst>
      <p:ext uri="{BB962C8B-B14F-4D97-AF65-F5344CB8AC3E}">
        <p14:creationId xmlns:p14="http://schemas.microsoft.com/office/powerpoint/2010/main" xmlns="" val="13374959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571</Words>
  <Application>Microsoft Office PowerPoint</Application>
  <PresentationFormat>Экран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NtoeBook</dc:creator>
  <cp:lastModifiedBy>Anna</cp:lastModifiedBy>
  <cp:revision>21</cp:revision>
  <dcterms:created xsi:type="dcterms:W3CDTF">2016-02-09T02:47:30Z</dcterms:created>
  <dcterms:modified xsi:type="dcterms:W3CDTF">2017-12-20T07:18:49Z</dcterms:modified>
</cp:coreProperties>
</file>